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1ED6-80EF-A167-6180-A007E80A2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585349-2A3A-66F6-689D-3B7622E9D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45CF0-537D-26E8-7D7F-767F6E9C8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E2C6-EA9D-4493-B3F3-8CC40B3ADDF3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EE880-0B56-8C02-D7AC-FAAC2FD69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B6253-71CA-6C02-CA13-197FFB20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57E4-315C-4C20-A910-99016552F6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5697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8253-A6FA-9672-92BF-5C3006AA7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92C4B-F139-CBB0-29FA-29609D18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E829D-CA8D-1B3A-751A-C1F2840C3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E2C6-EA9D-4493-B3F3-8CC40B3ADDF3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7501A-6BF0-AA12-6D15-8A24AF3D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0115F-6B5E-77CE-F675-865BBAC97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57E4-315C-4C20-A910-99016552F6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14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8D0F28-8F76-0CC0-3F90-5557FC73E7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18186E-3AEF-1AE1-E5FC-A6463CFD3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824BA-0962-1BF9-1C01-B066045FC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E2C6-EA9D-4493-B3F3-8CC40B3ADDF3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852A4-B343-91F2-7E2A-B7EC0BCFD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3EC54-39B9-7A3C-93E6-C08B9106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57E4-315C-4C20-A910-99016552F6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541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B09DE-AFD3-6C06-80B0-24C04DFA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CA2EE-F879-2F9A-2C29-95B4D11A1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12E16-9572-C161-320F-7E64D2048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E2C6-EA9D-4493-B3F3-8CC40B3ADDF3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2585A-EFD1-CA34-8E7E-97C8485B3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C466C-A9F7-757E-604F-E462323A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57E4-315C-4C20-A910-99016552F6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09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29775-E273-F00E-B776-17896ADBA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57356-DAFE-2DC4-036C-8936176E0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E8E32-83B8-7BEE-D90B-D10B14F85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E2C6-EA9D-4493-B3F3-8CC40B3ADDF3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EB425-607A-C811-FED4-9A7C70B3E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DFC76-DBA4-FE8F-5A78-7749FFE0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57E4-315C-4C20-A910-99016552F6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726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7B5F6-069A-9340-E29C-FA28A951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A97ED-DF62-0813-73F8-E0DE44E50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0EE42-B1A5-6067-C6A6-DA5019E8D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FB37A-9926-4897-2C6B-D110F492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E2C6-EA9D-4493-B3F3-8CC40B3ADDF3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AB65D-EEE9-9274-5D0A-F334C9414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0130B-950C-F4E4-120A-EF2F5D5BA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57E4-315C-4C20-A910-99016552F6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542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6D68-1252-27C9-D857-D48B4089F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B6447-77ED-F594-78FE-F1602B8E1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D19EC5-E515-8555-C56F-1E3969920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8D896B-D6F3-F1DB-28E3-D38DCB7C17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2D501A-3254-8005-A218-95039E1F16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A74E01-DFF3-F4FE-8673-BBBC17D11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E2C6-EA9D-4493-B3F3-8CC40B3ADDF3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B55025-C7DB-4F1B-0FFB-B578F8DF3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BC96C9-A9D0-613E-3F85-B7C22C41B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57E4-315C-4C20-A910-99016552F6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030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DE263-2EB9-EC65-EBF4-BB859131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895C8B-B58D-A1BC-1836-F20E37327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E2C6-EA9D-4493-B3F3-8CC40B3ADDF3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0A132-4652-EF95-E20D-EBA9264DA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741CE-A02A-3B36-2F5C-1E890E01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57E4-315C-4C20-A910-99016552F6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819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6C160C-026E-8957-72EF-F92CEC2FA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E2C6-EA9D-4493-B3F3-8CC40B3ADDF3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F15690-0249-F523-22E8-C0D1D56DE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D87FA-2EA2-C159-6ED0-F9D61E680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57E4-315C-4C20-A910-99016552F6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182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72479-6301-AE60-4E4A-60E817981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AC426-AB5F-887F-11B8-B24EF2100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4D7CA5-EA1F-8827-F19B-DF7390A03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8ABFD-D0CF-4C85-4271-F4C72B197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E2C6-EA9D-4493-B3F3-8CC40B3ADDF3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F2656-7DD7-3DC8-1923-9A9C8C3CF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DEBA7-C0A4-8BBC-9906-9A0C6F08A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57E4-315C-4C20-A910-99016552F6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804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3BF2B-9896-B473-04A6-D4B33FDE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44CBC0-F055-BCC3-3ACD-A2B4006214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0911E1-096A-4795-941D-91A998854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DD269-ED9B-A721-AA63-022EC8B5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E2C6-EA9D-4493-B3F3-8CC40B3ADDF3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AF4D7-512A-CE51-77DE-BC3CEC0F0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BC3B5-9DD8-95D4-2041-200C9A17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57E4-315C-4C20-A910-99016552F6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589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1FBD58-4128-0D7A-6F75-C61883FB1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AC475-0745-5D58-C8F3-799164341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65D3B-3CCC-8655-2091-B42773014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DE2C6-EA9D-4493-B3F3-8CC40B3ADDF3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0D380-674B-0F38-EA07-02B9FA1D63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0198E-E7A4-C776-E430-0E694DD05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057E4-315C-4C20-A910-99016552F648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A9FED5-1E9D-4046-7C01-49ED556C195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0063163" y="6642100"/>
            <a:ext cx="209391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uk-UA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Sensitivity: Internal / Non-Personal Data</a:t>
            </a:r>
          </a:p>
        </p:txBody>
      </p:sp>
    </p:spTree>
    <p:extLst>
      <p:ext uri="{BB962C8B-B14F-4D97-AF65-F5344CB8AC3E}">
        <p14:creationId xmlns:p14="http://schemas.microsoft.com/office/powerpoint/2010/main" val="179133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BB4BA9-77E0-BF19-3FBA-B61949874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270446"/>
              </p:ext>
            </p:extLst>
          </p:nvPr>
        </p:nvGraphicFramePr>
        <p:xfrm>
          <a:off x="3705329" y="2057133"/>
          <a:ext cx="4462030" cy="4502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219">
                  <a:extLst>
                    <a:ext uri="{9D8B030D-6E8A-4147-A177-3AD203B41FA5}">
                      <a16:colId xmlns:a16="http://schemas.microsoft.com/office/drawing/2014/main" val="1570312865"/>
                    </a:ext>
                  </a:extLst>
                </a:gridCol>
                <a:gridCol w="1542663">
                  <a:extLst>
                    <a:ext uri="{9D8B030D-6E8A-4147-A177-3AD203B41FA5}">
                      <a16:colId xmlns:a16="http://schemas.microsoft.com/office/drawing/2014/main" val="3174140317"/>
                    </a:ext>
                  </a:extLst>
                </a:gridCol>
                <a:gridCol w="1668148">
                  <a:extLst>
                    <a:ext uri="{9D8B030D-6E8A-4147-A177-3AD203B41FA5}">
                      <a16:colId xmlns:a16="http://schemas.microsoft.com/office/drawing/2014/main" val="689655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000" dirty="0"/>
                        <a:t>Модель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WUE7612IXBW</a:t>
                      </a:r>
                    </a:p>
                    <a:p>
                      <a:pPr algn="ctr"/>
                      <a:endParaRPr lang="uk-U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BM1WFSU37233WW</a:t>
                      </a:r>
                    </a:p>
                    <a:p>
                      <a:pPr algn="ctr"/>
                      <a:endParaRPr lang="uk-U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727042"/>
                  </a:ext>
                </a:extLst>
              </a:tr>
              <a:tr h="2077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РРЦ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14499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13499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543219"/>
                  </a:ext>
                </a:extLst>
              </a:tr>
              <a:tr h="23982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Завантаження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7кг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7кг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000388"/>
                  </a:ext>
                </a:extLst>
              </a:tr>
              <a:tr h="2482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Мотор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Інверторний 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ProSmart</a:t>
                      </a:r>
                      <a:endParaRPr lang="uk-UA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Інверторний 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ProSmart</a:t>
                      </a:r>
                      <a:endParaRPr lang="uk-UA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123380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Оберти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387524"/>
                  </a:ext>
                </a:extLst>
              </a:tr>
              <a:tr h="22912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Клас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A+++</a:t>
                      </a:r>
                      <a:endParaRPr lang="uk-UA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A+++(-10%)</a:t>
                      </a:r>
                      <a:endParaRPr lang="uk-UA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378497"/>
                  </a:ext>
                </a:extLst>
              </a:tr>
              <a:tr h="2611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Річне споживання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173 кВт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156кВт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866804"/>
                  </a:ext>
                </a:extLst>
              </a:tr>
              <a:tr h="2522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SteamCure</a:t>
                      </a:r>
                      <a:endParaRPr lang="uk-UA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84978"/>
                  </a:ext>
                </a:extLst>
              </a:tr>
              <a:tr h="252248">
                <a:tc>
                  <a:txBody>
                    <a:bodyPr/>
                    <a:lstStyle/>
                    <a:p>
                      <a:pPr algn="ctr"/>
                      <a:r>
                        <a:rPr lang="uk-UA" sz="1000" dirty="0"/>
                        <a:t>Керування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/>
                        <a:t>Кнопочне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Сенсорний дисплей</a:t>
                      </a:r>
                      <a:endParaRPr lang="uk-U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091462"/>
                  </a:ext>
                </a:extLst>
              </a:tr>
              <a:tr h="252248">
                <a:tc>
                  <a:txBody>
                    <a:bodyPr/>
                    <a:lstStyle/>
                    <a:p>
                      <a:pPr algn="ctr"/>
                      <a:r>
                        <a:rPr lang="uk-UA" sz="1000" dirty="0"/>
                        <a:t>Колір дисплею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/>
                        <a:t>Червоний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/>
                        <a:t>Білий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56197"/>
                  </a:ext>
                </a:extLst>
              </a:tr>
              <a:tr h="244366">
                <a:tc>
                  <a:txBody>
                    <a:bodyPr/>
                    <a:lstStyle/>
                    <a:p>
                      <a:pPr algn="ctr"/>
                      <a:r>
                        <a:rPr lang="uk-UA" sz="1000" dirty="0"/>
                        <a:t>К-сть програм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8816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000" dirty="0"/>
                        <a:t>Додаткові ф-ї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/>
                        <a:t>Підігрів води до 20</a:t>
                      </a:r>
                      <a:r>
                        <a:rPr lang="en-US" sz="1000" dirty="0"/>
                        <a:t>º</a:t>
                      </a:r>
                      <a:endParaRPr lang="uk-U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Cold wash (</a:t>
                      </a:r>
                      <a:r>
                        <a:rPr lang="uk-UA" sz="1000" dirty="0"/>
                        <a:t>прання при 15</a:t>
                      </a:r>
                      <a:r>
                        <a:rPr lang="en-US" sz="1000" dirty="0"/>
                        <a:t>º)</a:t>
                      </a:r>
                      <a:endParaRPr lang="uk-U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794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Energy spin</a:t>
                      </a:r>
                      <a:endParaRPr lang="uk-U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/>
                        <a:t>Економія електроенергії до 35% в усіх програмах, не тільки ЕКО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083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000" dirty="0"/>
                        <a:t>Ф-я Економії води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/>
                        <a:t>З ф-</a:t>
                      </a:r>
                      <a:r>
                        <a:rPr lang="uk-UA" sz="1000" dirty="0" err="1"/>
                        <a:t>єю</a:t>
                      </a:r>
                      <a:r>
                        <a:rPr lang="uk-UA" sz="1000" dirty="0"/>
                        <a:t> </a:t>
                      </a:r>
                      <a:r>
                        <a:rPr lang="en-US" sz="1000" dirty="0"/>
                        <a:t>Watermode </a:t>
                      </a:r>
                      <a:r>
                        <a:rPr lang="uk-UA" sz="1000" dirty="0"/>
                        <a:t>     -</a:t>
                      </a:r>
                      <a:r>
                        <a:rPr lang="en-US" sz="1000" dirty="0"/>
                        <a:t>10% </a:t>
                      </a:r>
                      <a:r>
                        <a:rPr lang="uk-UA" sz="1000" dirty="0"/>
                        <a:t> в програмах Бавовна, синтетика, Сорочки, Мікс, 20</a:t>
                      </a:r>
                      <a:r>
                        <a:rPr lang="en-US" sz="1000" dirty="0"/>
                        <a:t>º</a:t>
                      </a:r>
                      <a:endParaRPr lang="uk-UA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636616"/>
                  </a:ext>
                </a:extLst>
              </a:tr>
            </a:tbl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E6775220-77E8-A415-3C98-56BBDCEC42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64"/>
          <a:stretch/>
        </p:blipFill>
        <p:spPr bwMode="auto">
          <a:xfrm>
            <a:off x="120243" y="200842"/>
            <a:ext cx="5263261" cy="173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86164F17-1870-D1A9-9304-07B9B7511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34"/>
          <a:stretch/>
        </p:blipFill>
        <p:spPr bwMode="auto">
          <a:xfrm>
            <a:off x="6593830" y="200842"/>
            <a:ext cx="5146232" cy="177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EB3E6BE-3CC8-0C1D-32AE-7A15A2AE8C9B}"/>
              </a:ext>
            </a:extLst>
          </p:cNvPr>
          <p:cNvSpPr/>
          <p:nvPr/>
        </p:nvSpPr>
        <p:spPr>
          <a:xfrm>
            <a:off x="6480092" y="632356"/>
            <a:ext cx="2056936" cy="14247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876209B-1C70-274C-6BEC-511066C38682}"/>
              </a:ext>
            </a:extLst>
          </p:cNvPr>
          <p:cNvSpPr/>
          <p:nvPr/>
        </p:nvSpPr>
        <p:spPr>
          <a:xfrm>
            <a:off x="55186" y="632355"/>
            <a:ext cx="2110002" cy="14247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249A4E8-00AB-09F5-EC54-703C3BD0964E}"/>
              </a:ext>
            </a:extLst>
          </p:cNvPr>
          <p:cNvSpPr/>
          <p:nvPr/>
        </p:nvSpPr>
        <p:spPr>
          <a:xfrm>
            <a:off x="10086938" y="632356"/>
            <a:ext cx="1494333" cy="1298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5CE154B-B493-99D1-A4FC-E12207CB868F}"/>
              </a:ext>
            </a:extLst>
          </p:cNvPr>
          <p:cNvSpPr/>
          <p:nvPr/>
        </p:nvSpPr>
        <p:spPr>
          <a:xfrm>
            <a:off x="3277058" y="511783"/>
            <a:ext cx="1823087" cy="13485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Picture 12" descr="A white washing machine with a round door&#10;&#10;Description automatically generated">
            <a:extLst>
              <a:ext uri="{FF2B5EF4-FFF2-40B4-BE49-F238E27FC236}">
                <a16:creationId xmlns:a16="http://schemas.microsoft.com/office/drawing/2014/main" id="{525384AC-1167-78C9-02BB-E236DEEED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606" y="2067363"/>
            <a:ext cx="3070172" cy="4541675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0F248FE-AD9E-E254-7D9E-B6B25B7AA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58" y="2067363"/>
            <a:ext cx="3317946" cy="45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058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Widescreen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Oleksandr Hrebeniuk</dc:creator>
  <cp:lastModifiedBy>Oleksandr Hrebeniuk</cp:lastModifiedBy>
  <cp:revision>1</cp:revision>
  <dcterms:created xsi:type="dcterms:W3CDTF">2024-11-27T09:14:37Z</dcterms:created>
  <dcterms:modified xsi:type="dcterms:W3CDTF">2024-11-28T09:15:39Z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067fe22-5eac-47ec-8e7b-0d161ebb91ad_Enabled">
    <vt:lpwstr>true</vt:lpwstr>
  </property>
  <property fmtid="{D5CDD505-2E9C-101B-9397-08002B2CF9AE}" pid="3" name="MSIP_Label_0067fe22-5eac-47ec-8e7b-0d161ebb91ad_SetDate">
    <vt:lpwstr>2024-11-28T09:15:39Z</vt:lpwstr>
  </property>
  <property fmtid="{D5CDD505-2E9C-101B-9397-08002B2CF9AE}" pid="4" name="MSIP_Label_0067fe22-5eac-47ec-8e7b-0d161ebb91ad_Method">
    <vt:lpwstr>Standard</vt:lpwstr>
  </property>
  <property fmtid="{D5CDD505-2E9C-101B-9397-08002B2CF9AE}" pid="5" name="MSIP_Label_0067fe22-5eac-47ec-8e7b-0d161ebb91ad_Name">
    <vt:lpwstr>Internal_NonPerData</vt:lpwstr>
  </property>
  <property fmtid="{D5CDD505-2E9C-101B-9397-08002B2CF9AE}" pid="6" name="MSIP_Label_0067fe22-5eac-47ec-8e7b-0d161ebb91ad_SiteId">
    <vt:lpwstr>ef5926db-9bdf-4f9f-9066-d8e7f03943f7</vt:lpwstr>
  </property>
  <property fmtid="{D5CDD505-2E9C-101B-9397-08002B2CF9AE}" pid="7" name="MSIP_Label_0067fe22-5eac-47ec-8e7b-0d161ebb91ad_ActionId">
    <vt:lpwstr>e546f8f2-e2b8-45b2-ba5a-ff796a1082f8</vt:lpwstr>
  </property>
  <property fmtid="{D5CDD505-2E9C-101B-9397-08002B2CF9AE}" pid="8" name="MSIP_Label_0067fe22-5eac-47ec-8e7b-0d161ebb91ad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Sensitivity: Internal / Non-Personal Data</vt:lpwstr>
  </property>
</Properties>
</file>